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9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B0C1E-1215-4A56-B722-E434320C3DBB}" type="datetimeFigureOut">
              <a:rPr lang="en-GB" smtClean="0"/>
              <a:t>31/01/2011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24025-0B52-4C0E-8ABB-12E004A3DAA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86EAA-CBBC-4BD6-83D4-F21D776BA8F2}" type="datetimeFigureOut">
              <a:rPr lang="en-GB" smtClean="0"/>
              <a:pPr/>
              <a:t>31/01/2011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4718E-BBE8-4BCC-85B7-FA38A7F64C9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A72F-A6BE-4F64-B0BD-27C1B954907A}" type="datetime1">
              <a:rPr lang="en-GB" smtClean="0"/>
              <a:pPr/>
              <a:t>31/01/2011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6AA-9E83-417F-BB04-592CE5AF2ADC}" type="datetime1">
              <a:rPr lang="en-GB" smtClean="0"/>
              <a:pPr/>
              <a:t>31/01/2011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4DD19-EABD-473E-B4D4-292477810036}" type="datetime1">
              <a:rPr lang="en-GB" smtClean="0"/>
              <a:pPr/>
              <a:t>31/01/2011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68E5B-8420-44FA-982E-7A5FEC44E16F}" type="datetime1">
              <a:rPr lang="en-GB" smtClean="0"/>
              <a:pPr/>
              <a:t>31/01/2011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8C65-CCA3-449A-90F3-5AC80070E891}" type="datetime1">
              <a:rPr lang="en-GB" smtClean="0"/>
              <a:pPr/>
              <a:t>31/01/2011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7481D-E992-4CB5-B8CA-36450C5B995D}" type="datetime1">
              <a:rPr lang="en-GB" smtClean="0"/>
              <a:pPr/>
              <a:t>31/01/2011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DD740-0234-44BB-BD62-BF1A5AADC873}" type="datetime1">
              <a:rPr lang="en-GB" smtClean="0"/>
              <a:pPr/>
              <a:t>31/01/2011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10F6-6A13-43D5-9FDD-0D337695A9D9}" type="datetime1">
              <a:rPr lang="en-GB" smtClean="0"/>
              <a:pPr/>
              <a:t>31/01/2011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3B6A-44E1-4977-9FB6-5AFDA2917C66}" type="datetime1">
              <a:rPr lang="en-GB" smtClean="0"/>
              <a:pPr/>
              <a:t>31/01/2011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35DEA-EB8F-4360-89DB-C0E6C6AFEEF6}" type="datetime1">
              <a:rPr lang="en-GB" smtClean="0"/>
              <a:pPr/>
              <a:t>31/01/2011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95E7B-9028-443C-8B57-AD47847AE81E}" type="datetime1">
              <a:rPr lang="en-GB" smtClean="0"/>
              <a:pPr/>
              <a:t>31/01/2011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EEE40-55DB-4EBB-9D35-0818774D8933}" type="datetime1">
              <a:rPr lang="en-GB" smtClean="0"/>
              <a:pPr/>
              <a:t>31/01/2011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4821D-D8EB-44D8-A4BE-10020015554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BAFA case study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Jim Briggs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Career highlights</a:t>
            </a:r>
            <a:endParaRPr lang="en-GB" dirty="0"/>
          </a:p>
        </p:txBody>
      </p:sp>
      <p:pic>
        <p:nvPicPr>
          <p:cNvPr id="8" name="Picture Placeholder 7" descr="5653_227823295172_683460172_7677743_3183903_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The crew for the Junior World Championship final between USA and Canada, 2009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questions…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an organisation such as a NGB:</a:t>
            </a:r>
          </a:p>
          <a:p>
            <a:pPr lvl="1"/>
            <a:r>
              <a:rPr lang="en-GB" dirty="0" smtClean="0"/>
              <a:t>why does it need a website?</a:t>
            </a:r>
          </a:p>
          <a:p>
            <a:pPr lvl="1"/>
            <a:r>
              <a:rPr lang="en-GB" dirty="0"/>
              <a:t>h</a:t>
            </a:r>
            <a:r>
              <a:rPr lang="en-GB" dirty="0" smtClean="0"/>
              <a:t>ow does it go about getting a website?</a:t>
            </a:r>
          </a:p>
          <a:p>
            <a:pPr lvl="1"/>
            <a:r>
              <a:rPr lang="en-GB" dirty="0" smtClean="0"/>
              <a:t>what should its website contain?</a:t>
            </a:r>
          </a:p>
          <a:p>
            <a:pPr lvl="1"/>
            <a:r>
              <a:rPr lang="en-GB" dirty="0" smtClean="0"/>
              <a:t>what technologies should it use?</a:t>
            </a:r>
          </a:p>
          <a:p>
            <a:pPr lvl="2"/>
            <a:r>
              <a:rPr lang="en-GB" dirty="0" smtClean="0"/>
              <a:t>and who is going to provide them?</a:t>
            </a:r>
          </a:p>
          <a:p>
            <a:pPr lvl="1"/>
            <a:r>
              <a:rPr lang="en-GB" dirty="0" smtClean="0"/>
              <a:t>how does it manage a website?</a:t>
            </a:r>
          </a:p>
          <a:p>
            <a:pPr lvl="2"/>
            <a:r>
              <a:rPr lang="en-GB" dirty="0" smtClean="0"/>
              <a:t>and what do we mean by "manage"?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Managing a website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Hosting</a:t>
            </a:r>
          </a:p>
          <a:p>
            <a:r>
              <a:rPr lang="en-GB" dirty="0" smtClean="0"/>
              <a:t>Content management</a:t>
            </a:r>
          </a:p>
          <a:p>
            <a:pPr lvl="1"/>
            <a:r>
              <a:rPr lang="en-GB" dirty="0" smtClean="0"/>
              <a:t>including user contributed content</a:t>
            </a:r>
          </a:p>
          <a:p>
            <a:r>
              <a:rPr lang="en-GB" dirty="0" smtClean="0"/>
              <a:t>Structure, architecture and navigation</a:t>
            </a:r>
          </a:p>
          <a:p>
            <a:r>
              <a:rPr lang="en-GB" dirty="0" smtClean="0"/>
              <a:t>Security</a:t>
            </a:r>
          </a:p>
          <a:p>
            <a:r>
              <a:rPr lang="en-GB" dirty="0" smtClean="0"/>
              <a:t>Monitoring and evaluation</a:t>
            </a:r>
          </a:p>
          <a:p>
            <a:r>
              <a:rPr lang="en-GB" dirty="0" smtClean="0"/>
              <a:t>Recovery and backup</a:t>
            </a:r>
          </a:p>
          <a:p>
            <a:r>
              <a:rPr lang="en-GB" dirty="0" smtClean="0"/>
              <a:t>Legal issues</a:t>
            </a:r>
          </a:p>
          <a:p>
            <a:r>
              <a:rPr lang="en-GB" dirty="0" smtClean="0"/>
              <a:t>Scalability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to the case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do a case study?</a:t>
            </a:r>
          </a:p>
          <a:p>
            <a:r>
              <a:rPr lang="en-GB" dirty="0" smtClean="0"/>
              <a:t>What sort of organisation(s) to study?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BAFA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British American Football Association</a:t>
            </a:r>
          </a:p>
          <a:p>
            <a:pPr lvl="1"/>
            <a:r>
              <a:rPr lang="en-GB" dirty="0" smtClean="0"/>
              <a:t>National Governing Body for American football in Great Britain</a:t>
            </a:r>
          </a:p>
          <a:p>
            <a:r>
              <a:rPr lang="en-GB" dirty="0" smtClean="0"/>
              <a:t>Consists of 4 organisations:</a:t>
            </a:r>
          </a:p>
          <a:p>
            <a:pPr lvl="1"/>
            <a:r>
              <a:rPr lang="en-GB" dirty="0" smtClean="0"/>
              <a:t>BAFA Community League (BAFA CL)</a:t>
            </a:r>
          </a:p>
          <a:p>
            <a:pPr lvl="1"/>
            <a:r>
              <a:rPr lang="en-GB" dirty="0" smtClean="0"/>
              <a:t>British Universities American Football League (BUAFL)</a:t>
            </a:r>
          </a:p>
          <a:p>
            <a:pPr lvl="1"/>
            <a:r>
              <a:rPr lang="en-GB" dirty="0" smtClean="0"/>
              <a:t>British American Football Coaches Association (BAFCA)</a:t>
            </a:r>
          </a:p>
          <a:p>
            <a:pPr lvl="1"/>
            <a:r>
              <a:rPr lang="en-GB" dirty="0" smtClean="0"/>
              <a:t>British American Football Referees Association (BAFRA)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an NGB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Overall ruling body for a national sport</a:t>
            </a:r>
          </a:p>
          <a:p>
            <a:r>
              <a:rPr lang="en-GB" dirty="0" smtClean="0"/>
              <a:t>May organise their own competitions (e.g. leagues, cups)</a:t>
            </a:r>
          </a:p>
          <a:p>
            <a:r>
              <a:rPr lang="en-GB" dirty="0" smtClean="0"/>
              <a:t>Often involved in organising national team</a:t>
            </a:r>
          </a:p>
          <a:p>
            <a:r>
              <a:rPr lang="en-GB" dirty="0" smtClean="0"/>
              <a:t>Typically involved in promoting their sport:</a:t>
            </a:r>
          </a:p>
          <a:p>
            <a:pPr lvl="1"/>
            <a:r>
              <a:rPr lang="en-GB" dirty="0" smtClean="0"/>
              <a:t>encouraging people to play it</a:t>
            </a:r>
          </a:p>
          <a:p>
            <a:pPr lvl="1"/>
            <a:r>
              <a:rPr lang="en-GB" dirty="0" smtClean="0"/>
              <a:t>making sure there are enough coaches and officials </a:t>
            </a:r>
          </a:p>
          <a:p>
            <a:pPr lvl="1"/>
            <a:r>
              <a:rPr lang="en-GB" dirty="0" smtClean="0"/>
              <a:t>overseeing qualifications in various aspects of their sport</a:t>
            </a:r>
          </a:p>
          <a:p>
            <a:r>
              <a:rPr lang="en-GB" dirty="0" smtClean="0"/>
              <a:t>In some sports:</a:t>
            </a:r>
          </a:p>
          <a:p>
            <a:pPr lvl="1"/>
            <a:r>
              <a:rPr lang="en-GB" dirty="0" smtClean="0"/>
              <a:t>there is one NGB for the whole of the UK</a:t>
            </a:r>
          </a:p>
          <a:p>
            <a:pPr lvl="1"/>
            <a:r>
              <a:rPr lang="en-GB" dirty="0" smtClean="0"/>
              <a:t>there are separate ones for England, Scotland, Wales and Northern Ireland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 of NGBs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Football Association</a:t>
            </a:r>
          </a:p>
          <a:p>
            <a:r>
              <a:rPr lang="en-GB" dirty="0" smtClean="0"/>
              <a:t>Rugby Football Union</a:t>
            </a:r>
          </a:p>
          <a:p>
            <a:r>
              <a:rPr lang="en-GB" dirty="0" smtClean="0"/>
              <a:t>England and Wales Cricket Board</a:t>
            </a:r>
          </a:p>
          <a:p>
            <a:r>
              <a:rPr lang="en-GB" dirty="0" smtClean="0"/>
              <a:t>England Netball</a:t>
            </a:r>
          </a:p>
          <a:p>
            <a:r>
              <a:rPr lang="en-GB" dirty="0" smtClean="0"/>
              <a:t>English Lacrosse</a:t>
            </a:r>
          </a:p>
          <a:p>
            <a:r>
              <a:rPr lang="en-GB" dirty="0" smtClean="0"/>
              <a:t>England Basketball</a:t>
            </a:r>
          </a:p>
          <a:p>
            <a:r>
              <a:rPr lang="en-GB" dirty="0" smtClean="0"/>
              <a:t>British Volleyball</a:t>
            </a:r>
          </a:p>
          <a:p>
            <a:r>
              <a:rPr lang="en-GB" dirty="0" smtClean="0"/>
              <a:t>English Ice Hockey Association</a:t>
            </a:r>
          </a:p>
          <a:p>
            <a:r>
              <a:rPr lang="en-GB" dirty="0" smtClean="0"/>
              <a:t>British Orienteering</a:t>
            </a:r>
          </a:p>
          <a:p>
            <a:endParaRPr lang="en-GB" dirty="0" smtClean="0"/>
          </a:p>
          <a:p>
            <a:r>
              <a:rPr lang="en-GB" dirty="0" smtClean="0"/>
              <a:t>The Sport and Recreation Alliance (the collective body of NGBs) – 320 members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do I know this?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American football Referee since 1984</a:t>
            </a:r>
          </a:p>
          <a:p>
            <a:r>
              <a:rPr lang="en-GB" dirty="0" smtClean="0"/>
              <a:t>President of BAFRA</a:t>
            </a:r>
            <a:br>
              <a:rPr lang="en-GB" dirty="0" smtClean="0"/>
            </a:br>
            <a:r>
              <a:rPr lang="en-GB" dirty="0" smtClean="0"/>
              <a:t>2006-2010</a:t>
            </a:r>
          </a:p>
          <a:p>
            <a:r>
              <a:rPr lang="en-GB" dirty="0" smtClean="0"/>
              <a:t>Director of BAFA</a:t>
            </a:r>
            <a:br>
              <a:rPr lang="en-GB" dirty="0" smtClean="0"/>
            </a:br>
            <a:r>
              <a:rPr lang="en-GB" dirty="0" smtClean="0"/>
              <a:t>2006-2010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5" name="Content Placeholder 14" descr="Saints and Sundevils 18th May (1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64475" y="1600200"/>
            <a:ext cx="3006050" cy="45259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Career highlights</a:t>
            </a:r>
            <a:endParaRPr lang="en-GB" dirty="0"/>
          </a:p>
        </p:txBody>
      </p:sp>
      <p:pic>
        <p:nvPicPr>
          <p:cNvPr id="7" name="Content Placeholder 6" descr="098_JP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With my crew before the 2003 World Cup final between Japan and Mexico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Career highlights</a:t>
            </a:r>
            <a:endParaRPr lang="en-GB" dirty="0"/>
          </a:p>
        </p:txBody>
      </p:sp>
      <p:pic>
        <p:nvPicPr>
          <p:cNvPr id="8" name="Picture Placeholder 7" descr="JAPFRAme4_jp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Me during the semi-final between Japan and France, World Cup 2003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Career highlights</a:t>
            </a:r>
            <a:endParaRPr lang="en-GB" dirty="0"/>
          </a:p>
        </p:txBody>
      </p:sp>
      <p:pic>
        <p:nvPicPr>
          <p:cNvPr id="7" name="Picture Placeholder 6" descr="6060_105186986921_609961921_2616718_5065340_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778" r="577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dirty="0" smtClean="0"/>
              <a:t>Germany </a:t>
            </a:r>
            <a:r>
              <a:rPr lang="en-GB" dirty="0" err="1" smtClean="0"/>
              <a:t>vs</a:t>
            </a:r>
            <a:r>
              <a:rPr lang="en-GB" dirty="0" smtClean="0"/>
              <a:t> New Zealand, Junior World Championship, 2009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4821D-D8EB-44D8-A4BE-10020015554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387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BAFA case study</vt:lpstr>
      <vt:lpstr>Introduction to the case study</vt:lpstr>
      <vt:lpstr>BAFA</vt:lpstr>
      <vt:lpstr>What does an NGB do?</vt:lpstr>
      <vt:lpstr>Examples of NGBs</vt:lpstr>
      <vt:lpstr>How do I know this?</vt:lpstr>
      <vt:lpstr>Career highlights</vt:lpstr>
      <vt:lpstr>Career highlights</vt:lpstr>
      <vt:lpstr>Career highlights</vt:lpstr>
      <vt:lpstr>Career highlights</vt:lpstr>
      <vt:lpstr>Some questions…</vt:lpstr>
      <vt:lpstr>Managing a website</vt:lpstr>
    </vt:vector>
  </TitlesOfParts>
  <Company>University of Portsmouth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BAFA case study</dc:title>
  <dc:creator>Jim Briggs</dc:creator>
  <cp:lastModifiedBy>Jim Briggs</cp:lastModifiedBy>
  <cp:revision>29</cp:revision>
  <dcterms:created xsi:type="dcterms:W3CDTF">2011-01-26T15:08:52Z</dcterms:created>
  <dcterms:modified xsi:type="dcterms:W3CDTF">2011-01-31T14:14:02Z</dcterms:modified>
</cp:coreProperties>
</file>